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can you do with a Raspberry Pi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can you do with a Raspberry Pi?</a:t>
            </a:r>
          </a:p>
        </p:txBody>
      </p:sp>
      <p:sp>
        <p:nvSpPr>
          <p:cNvPr id="120" name="Linda MacPhee-Cobb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Linda MacPhee-Cobb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obile Rob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Mobile Robots</a:t>
            </a:r>
          </a:p>
        </p:txBody>
      </p:sp>
      <p:pic>
        <p:nvPicPr>
          <p:cNvPr id="123" name="robot back.jpg" descr="robot ba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9996" y="2607673"/>
            <a:ext cx="5518342" cy="4138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robot front.jpg" descr="robot fron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0865" y="2607827"/>
            <a:ext cx="5518343" cy="4138757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ensors: UltraSonic distance sensor, Camera…"/>
          <p:cNvSpPr txBox="1"/>
          <p:nvPr/>
        </p:nvSpPr>
        <p:spPr>
          <a:xfrm>
            <a:off x="3120643" y="6900520"/>
            <a:ext cx="6763513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Sensors: UltraSonic distance sensor, Camera</a:t>
            </a:r>
          </a:p>
          <a:p>
            <a:pPr/>
            <a:r>
              <a:t>LED output when spotting Min, Merlin</a:t>
            </a:r>
          </a:p>
          <a:p>
            <a:pPr/>
            <a:r>
              <a:t>Trained using Google’s TF Mobile Models</a:t>
            </a:r>
          </a:p>
          <a:p>
            <a:pPr/>
            <a:r>
              <a:t>Obstacle avoidance with simple RL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elf teac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 teaching </a:t>
            </a:r>
          </a:p>
        </p:txBody>
      </p:sp>
      <p:pic>
        <p:nvPicPr>
          <p:cNvPr id="128" name="ClearRobot_Sarasa_Trace.mov" descr="ClearRobot_Sarasa_Trac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52799" y="2459483"/>
            <a:ext cx="8128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Using a small state space and one objective RL is easy…"/>
          <p:cNvSpPr txBox="1"/>
          <p:nvPr/>
        </p:nvSpPr>
        <p:spPr>
          <a:xfrm>
            <a:off x="1667814" y="7205320"/>
            <a:ext cx="9669172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Using a small state space and one objective RL is easy</a:t>
            </a:r>
          </a:p>
          <a:p>
            <a:pPr/>
            <a:r>
              <a:t>Multiple objectives is mostly unsolved</a:t>
            </a:r>
          </a:p>
          <a:p>
            <a:pPr/>
            <a:r>
              <a:t>Blondie24 did for checkers everything Google Brain does with Go</a:t>
            </a:r>
          </a:p>
          <a:p>
            <a:pPr/>
            <a:r>
              <a:t>on mid 1990s computers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0455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mage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classification</a:t>
            </a:r>
          </a:p>
        </p:txBody>
      </p:sp>
      <p:pic>
        <p:nvPicPr>
          <p:cNvPr id="132" name="kites_detections_output.jpg" descr="kites_detections_outpu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333" y="2481518"/>
            <a:ext cx="5514183" cy="367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Merlin detector.jpg" descr="Merlin detecto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5034" y="2431157"/>
            <a:ext cx="3774125" cy="377412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Out of the box Google Mobile Network recognizes many objects ~ 10secs/frame…"/>
          <p:cNvSpPr txBox="1"/>
          <p:nvPr/>
        </p:nvSpPr>
        <p:spPr>
          <a:xfrm>
            <a:off x="591413" y="6405220"/>
            <a:ext cx="11821974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 of the box Google Mobile Network recognizes many objects ~ 10secs/frame</a:t>
            </a:r>
          </a:p>
          <a:p>
            <a:pPr/>
            <a:r>
              <a:t>Re-trained on smaller sets ( both cats ) runs ~ 2 frames/second</a:t>
            </a:r>
          </a:p>
          <a:p>
            <a:pPr/>
            <a:r>
              <a:t>~100 images each category, 3 categories (Min, Merlin, No cat)</a:t>
            </a:r>
          </a:p>
          <a:p>
            <a:pPr/>
            <a:r>
              <a:t>~30 mins on desktop, copy trained network onto 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UltraSonic Distance Sens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UltraSonic Distance Sensor</a:t>
            </a:r>
          </a:p>
        </p:txBody>
      </p:sp>
      <p:sp>
        <p:nvSpPr>
          <p:cNvPr id="137" name="AI and ML Robotics Group ( Stanford ) trained several robots to map rooms…"/>
          <p:cNvSpPr txBox="1"/>
          <p:nvPr/>
        </p:nvSpPr>
        <p:spPr>
          <a:xfrm>
            <a:off x="398678" y="2239620"/>
            <a:ext cx="12232844" cy="303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AI and ML Robotics Group ( Stanford ) trained several robots to map rooms</a:t>
            </a:r>
          </a:p>
          <a:p>
            <a:pPr/>
            <a:r>
              <a:t>using SLAM </a:t>
            </a:r>
          </a:p>
          <a:p>
            <a:pPr/>
          </a:p>
          <a:p>
            <a:pPr/>
            <a:r>
              <a:t>Bumped into a RE Agent at EPO who was using these sensors to create floor plans</a:t>
            </a:r>
          </a:p>
          <a:p>
            <a:pPr/>
            <a:r>
              <a:t>by following walls</a:t>
            </a:r>
          </a:p>
          <a:p>
            <a:pPr/>
          </a:p>
          <a:p>
            <a:pPr/>
            <a:r>
              <a:t>Car robot learns obstacle avoidance in about 100-1000 time steps, trick is to use</a:t>
            </a:r>
          </a:p>
          <a:p>
            <a:pPr/>
            <a:r>
              <a:t>a small state space matrix (actions, distance) </a:t>
            </a:r>
          </a:p>
        </p:txBody>
      </p:sp>
      <p:pic>
        <p:nvPicPr>
          <p:cNvPr id="138" name="IMG_20170907_124125.jpg" descr="IMG_20170907_1241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889" y="5588870"/>
            <a:ext cx="2768631" cy="369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loud and I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Cloud and IOT</a:t>
            </a:r>
          </a:p>
        </p:txBody>
      </p:sp>
      <p:sp>
        <p:nvSpPr>
          <p:cNvPr id="141" name="Google: AIY Kits - more technical…"/>
          <p:cNvSpPr txBox="1"/>
          <p:nvPr/>
        </p:nvSpPr>
        <p:spPr>
          <a:xfrm>
            <a:off x="3990848" y="2334870"/>
            <a:ext cx="5023105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Google: AIY Kits - more technical</a:t>
            </a:r>
          </a:p>
          <a:p>
            <a:pPr/>
          </a:p>
          <a:p>
            <a:pPr/>
            <a:r>
              <a:t>Microsoft Azure - built in ML</a:t>
            </a:r>
          </a:p>
        </p:txBody>
      </p:sp>
      <p:pic>
        <p:nvPicPr>
          <p:cNvPr id="142" name="IMG_20180409_134426.jpg" descr="IMG_20180409_1344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353" y="5091162"/>
            <a:ext cx="3583733" cy="3583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G_20171113_152338.jpg" descr="IMG_20171113_15233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6521" y="5102503"/>
            <a:ext cx="3583733" cy="358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MS_iot.jpg" descr="MS_io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61003" y="5106094"/>
            <a:ext cx="3583732" cy="3583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Health De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Health Devices</a:t>
            </a:r>
          </a:p>
        </p:txBody>
      </p:sp>
      <p:pic>
        <p:nvPicPr>
          <p:cNvPr id="147" name="HRV.png" descr="HR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7082" y="3887090"/>
            <a:ext cx="2912133" cy="5177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Vibration HR.png" descr="Vibration H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22874" y="3899844"/>
            <a:ext cx="2912133" cy="517971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Heart Rate using camera, accelerometer…"/>
          <p:cNvSpPr txBox="1"/>
          <p:nvPr/>
        </p:nvSpPr>
        <p:spPr>
          <a:xfrm>
            <a:off x="1523288" y="2112620"/>
            <a:ext cx="1059729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Heart Rate using camera, accelerometer</a:t>
            </a:r>
          </a:p>
          <a:p>
            <a:pPr/>
            <a:r>
              <a:t>Can detect HR, HRV, Sleep/Awake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ome Security"/>
          <p:cNvSpPr txBox="1"/>
          <p:nvPr>
            <p:ph type="title"/>
          </p:nvPr>
        </p:nvSpPr>
        <p:spPr>
          <a:xfrm>
            <a:off x="352573" y="482600"/>
            <a:ext cx="11099801" cy="2159000"/>
          </a:xfrm>
          <a:prstGeom prst="rect">
            <a:avLst/>
          </a:prstGeom>
        </p:spPr>
        <p:txBody>
          <a:bodyPr/>
          <a:lstStyle/>
          <a:p>
            <a:pPr/>
            <a:r>
              <a:t>Home Security</a:t>
            </a:r>
          </a:p>
        </p:txBody>
      </p:sp>
      <p:pic>
        <p:nvPicPr>
          <p:cNvPr id="152" name="Motion Detection.jpg" descr="Motion Detec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686" y="4822626"/>
            <a:ext cx="3957713" cy="3957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Motion lights.jpg" descr="Motion light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4013" y="4822626"/>
            <a:ext cx="2968285" cy="395771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Motion detection…"/>
          <p:cNvSpPr txBox="1"/>
          <p:nvPr/>
        </p:nvSpPr>
        <p:spPr>
          <a:xfrm>
            <a:off x="4247032" y="2519020"/>
            <a:ext cx="451073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Motion detection</a:t>
            </a:r>
          </a:p>
          <a:p>
            <a:pPr/>
            <a:r>
              <a:t>Capture images, turn lights on</a:t>
            </a:r>
          </a:p>
        </p:txBody>
      </p:sp>
      <p:pic>
        <p:nvPicPr>
          <p:cNvPr id="155" name="pir-motion-detection-sensor-500x500.jpg" descr="pir-motion-detection-sensor-500x50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0225" y="4912047"/>
            <a:ext cx="3595813" cy="359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